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Construction </a:t>
            </a:r>
            <a:r>
              <a:rPr lang="en-US" dirty="0" err="1" smtClean="0"/>
              <a:t>étatique</a:t>
            </a:r>
            <a:r>
              <a:rPr lang="en-US" dirty="0" smtClean="0"/>
              <a:t> et </a:t>
            </a:r>
            <a:r>
              <a:rPr lang="en-US" dirty="0" err="1" smtClean="0"/>
              <a:t>nationale</a:t>
            </a:r>
            <a:r>
              <a:rPr lang="en-US" dirty="0" smtClean="0"/>
              <a:t> au </a:t>
            </a:r>
            <a:r>
              <a:rPr lang="en-US" dirty="0" err="1" smtClean="0"/>
              <a:t>prisme</a:t>
            </a:r>
            <a:r>
              <a:rPr lang="en-US" dirty="0" smtClean="0"/>
              <a:t> de </a:t>
            </a:r>
            <a:r>
              <a:rPr lang="en-US" dirty="0" err="1" smtClean="0"/>
              <a:t>l’histoire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smtClean="0"/>
              <a:t>Le Japon</a:t>
            </a:r>
            <a:r>
              <a:rPr lang="en-US" sz="4800" dirty="0" smtClean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410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Kamakura </a:t>
            </a:r>
            <a:r>
              <a:rPr lang="en-US" dirty="0" err="1" smtClean="0"/>
              <a:t>centre</a:t>
            </a:r>
            <a:r>
              <a:rPr lang="en-US" dirty="0" smtClean="0"/>
              <a:t> </a:t>
            </a:r>
            <a:r>
              <a:rPr lang="en-US" dirty="0" err="1" smtClean="0"/>
              <a:t>Shogunal</a:t>
            </a:r>
            <a:endParaRPr lang="en-US" dirty="0"/>
          </a:p>
        </p:txBody>
      </p:sp>
      <p:pic>
        <p:nvPicPr>
          <p:cNvPr id="4" name="Espace réservé du contenu 3" descr="Kamakura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b="8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049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Kamakura</a:t>
            </a:r>
            <a:endParaRPr lang="en-US" dirty="0"/>
          </a:p>
        </p:txBody>
      </p:sp>
      <p:pic>
        <p:nvPicPr>
          <p:cNvPr id="4" name="Espace réservé du contenu 3" descr="Kamakura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6" r="-10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887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Edo</a:t>
            </a:r>
            <a:endParaRPr lang="en-US" dirty="0"/>
          </a:p>
        </p:txBody>
      </p:sp>
      <p:pic>
        <p:nvPicPr>
          <p:cNvPr id="4" name="Espace réservé du contenu 3" descr="Tokyo Ed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75" r="-18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832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Edo</a:t>
            </a:r>
            <a:endParaRPr lang="en-US" dirty="0"/>
          </a:p>
        </p:txBody>
      </p:sp>
      <p:pic>
        <p:nvPicPr>
          <p:cNvPr id="4" name="Espace réservé du contenu 3" descr="Tokyo Edo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75" r="-18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096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Cartographie</a:t>
            </a:r>
            <a:r>
              <a:rPr lang="en-US" dirty="0" smtClean="0"/>
              <a:t> et </a:t>
            </a:r>
            <a:r>
              <a:rPr lang="en-US" dirty="0" err="1" smtClean="0"/>
              <a:t>représentation</a:t>
            </a:r>
            <a:r>
              <a:rPr lang="en-US" dirty="0" smtClean="0"/>
              <a:t> de </a:t>
            </a:r>
            <a:r>
              <a:rPr lang="en-US" dirty="0" err="1" smtClean="0"/>
              <a:t>l’insularité</a:t>
            </a:r>
            <a:endParaRPr lang="en-US" dirty="0"/>
          </a:p>
        </p:txBody>
      </p:sp>
      <p:pic>
        <p:nvPicPr>
          <p:cNvPr id="4" name="Espace réservé du contenu 3" descr="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79" r="-17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628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L’invention</a:t>
            </a:r>
            <a:r>
              <a:rPr lang="en-US" dirty="0" smtClean="0"/>
              <a:t> de la tradition: la </a:t>
            </a:r>
            <a:r>
              <a:rPr lang="en-US" dirty="0" err="1" smtClean="0"/>
              <a:t>cérémonie</a:t>
            </a:r>
            <a:r>
              <a:rPr lang="en-US" dirty="0" smtClean="0"/>
              <a:t> du </a:t>
            </a:r>
            <a:r>
              <a:rPr lang="en-US" dirty="0" err="1" smtClean="0"/>
              <a:t>thé</a:t>
            </a:r>
            <a:endParaRPr lang="en-US" dirty="0"/>
          </a:p>
        </p:txBody>
      </p:sp>
      <p:pic>
        <p:nvPicPr>
          <p:cNvPr id="4" name="Espace réservé du contenu 3" descr="cérémonie thé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74" r="-30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4618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pratique</a:t>
            </a:r>
            <a:r>
              <a:rPr lang="en-US" dirty="0" smtClean="0"/>
              <a:t> </a:t>
            </a:r>
            <a:r>
              <a:rPr lang="en-US" dirty="0" err="1" smtClean="0"/>
              <a:t>précoce</a:t>
            </a:r>
            <a:r>
              <a:rPr lang="en-US" dirty="0" smtClean="0"/>
              <a:t> de la lecture</a:t>
            </a:r>
            <a:endParaRPr lang="en-US" dirty="0"/>
          </a:p>
        </p:txBody>
      </p:sp>
      <p:pic>
        <p:nvPicPr>
          <p:cNvPr id="4" name="Espace réservé du contenu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78" r="-33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683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L’empereur</a:t>
            </a:r>
            <a:r>
              <a:rPr lang="en-US" dirty="0" smtClean="0"/>
              <a:t> Meiji</a:t>
            </a:r>
            <a:endParaRPr lang="en-US" dirty="0"/>
          </a:p>
        </p:txBody>
      </p:sp>
      <p:pic>
        <p:nvPicPr>
          <p:cNvPr id="4" name="Espace réservé du contenu 3" descr="Meiji_tenno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59" r="-83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150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Meiji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l’occidentale</a:t>
            </a:r>
            <a:endParaRPr lang="en-US" dirty="0"/>
          </a:p>
        </p:txBody>
      </p:sp>
      <p:pic>
        <p:nvPicPr>
          <p:cNvPr id="4" name="Espace réservé du contenu 3" descr="Black_and_white_photo_of_emperor_Meiji_of_Jap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20" r="-73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819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Samourai</a:t>
            </a:r>
            <a:r>
              <a:rPr lang="en-US" dirty="0" smtClean="0"/>
              <a:t> et </a:t>
            </a:r>
            <a:r>
              <a:rPr lang="en-US" dirty="0" err="1" smtClean="0"/>
              <a:t>modernité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Fukuzawa</a:t>
            </a:r>
            <a:r>
              <a:rPr lang="en-US" dirty="0" smtClean="0"/>
              <a:t> </a:t>
            </a:r>
            <a:r>
              <a:rPr lang="en-US" dirty="0" err="1" smtClean="0"/>
              <a:t>Yukichi</a:t>
            </a:r>
            <a:endParaRPr lang="en-US" dirty="0"/>
          </a:p>
        </p:txBody>
      </p:sp>
      <p:pic>
        <p:nvPicPr>
          <p:cNvPr id="4" name="Espace réservé du contenu 3" descr="Yukichi_Fukuzawa_Berl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602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Espace réservé du contenu 3" descr="JapanCitiesMa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68" r="-46768"/>
          <a:stretch>
            <a:fillRect/>
          </a:stretch>
        </p:blipFill>
        <p:spPr>
          <a:xfrm>
            <a:off x="457200" y="1001524"/>
            <a:ext cx="8229600" cy="5124639"/>
          </a:xfrm>
        </p:spPr>
      </p:pic>
    </p:spTree>
    <p:extLst>
      <p:ext uri="{BB962C8B-B14F-4D97-AF65-F5344CB8AC3E}">
        <p14:creationId xmlns:p14="http://schemas.microsoft.com/office/powerpoint/2010/main" val="1943866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Fukuzawa</a:t>
            </a:r>
            <a:r>
              <a:rPr lang="en-US" dirty="0" smtClean="0"/>
              <a:t> </a:t>
            </a:r>
            <a:r>
              <a:rPr lang="en-US" dirty="0" err="1" smtClean="0"/>
              <a:t>Yukichi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l’occidentale</a:t>
            </a:r>
            <a:endParaRPr lang="en-US" dirty="0"/>
          </a:p>
        </p:txBody>
      </p:sp>
      <p:pic>
        <p:nvPicPr>
          <p:cNvPr id="4" name="Espace réservé du contenu 3" descr="Yukichi_Fukuzaw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15" r="-69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520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cuisine </a:t>
            </a:r>
            <a:r>
              <a:rPr lang="en-US" dirty="0" err="1" smtClean="0"/>
              <a:t>politique</a:t>
            </a:r>
            <a:r>
              <a:rPr lang="en-US" dirty="0" smtClean="0"/>
              <a:t>: le sukiyaki</a:t>
            </a:r>
            <a:endParaRPr lang="en-US" dirty="0"/>
          </a:p>
        </p:txBody>
      </p:sp>
      <p:pic>
        <p:nvPicPr>
          <p:cNvPr id="4" name="Espace réservé du contenu 3" descr="tokyo-sukiyaki-te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0" r="-129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7137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Guerre et nation: 1905</a:t>
            </a:r>
            <a:endParaRPr lang="en-US" dirty="0"/>
          </a:p>
        </p:txBody>
      </p:sp>
      <p:pic>
        <p:nvPicPr>
          <p:cNvPr id="4" name="Espace réservé du contenu 3" descr="19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6" r="-80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241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Importation de </a:t>
            </a:r>
            <a:r>
              <a:rPr lang="en-US" dirty="0" err="1" smtClean="0"/>
              <a:t>l’écriture</a:t>
            </a:r>
            <a:r>
              <a:rPr lang="en-US" dirty="0" smtClean="0"/>
              <a:t> </a:t>
            </a:r>
            <a:r>
              <a:rPr lang="en-US" dirty="0" err="1" smtClean="0"/>
              <a:t>chinoise</a:t>
            </a:r>
            <a:endParaRPr lang="en-US" dirty="0"/>
          </a:p>
        </p:txBody>
      </p:sp>
      <p:pic>
        <p:nvPicPr>
          <p:cNvPr id="4" name="Espace réservé du contenu 3" descr="DSC_00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3" b="31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35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Ni-Hon</a:t>
            </a:r>
            <a:endParaRPr lang="en-US" dirty="0"/>
          </a:p>
        </p:txBody>
      </p:sp>
      <p:pic>
        <p:nvPicPr>
          <p:cNvPr id="4" name="Espace réservé du contenu 3" descr="Nih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9" b="8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438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Chine-</a:t>
            </a:r>
            <a:r>
              <a:rPr lang="en-US" dirty="0" err="1" smtClean="0"/>
              <a:t>Japon</a:t>
            </a:r>
            <a:r>
              <a:rPr lang="en-US" dirty="0" smtClean="0"/>
              <a:t> </a:t>
            </a:r>
            <a:r>
              <a:rPr lang="en-US" dirty="0" err="1" smtClean="0"/>
              <a:t>VIIe</a:t>
            </a:r>
            <a:r>
              <a:rPr lang="en-US" dirty="0" smtClean="0"/>
              <a:t> siècle</a:t>
            </a:r>
            <a:endParaRPr lang="en-US" dirty="0"/>
          </a:p>
        </p:txBody>
      </p:sp>
      <p:pic>
        <p:nvPicPr>
          <p:cNvPr id="4" name="Espace réservé du contenu 3" descr="ma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b="71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550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Kyoto  </a:t>
            </a:r>
            <a:r>
              <a:rPr lang="en-US" dirty="0" err="1" smtClean="0"/>
              <a:t>centre</a:t>
            </a:r>
            <a:r>
              <a:rPr lang="en-US" dirty="0" smtClean="0"/>
              <a:t> </a:t>
            </a:r>
            <a:r>
              <a:rPr lang="en-US" dirty="0" err="1" smtClean="0"/>
              <a:t>impérial</a:t>
            </a:r>
            <a:endParaRPr lang="en-US" dirty="0"/>
          </a:p>
        </p:txBody>
      </p:sp>
      <p:pic>
        <p:nvPicPr>
          <p:cNvPr id="4" name="Espace réservé du contenu 3" descr="Kyot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b="8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399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 descr="DSC_00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b="8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18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L’invention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écriture</a:t>
            </a:r>
            <a:r>
              <a:rPr lang="en-US" dirty="0" smtClean="0"/>
              <a:t> </a:t>
            </a:r>
            <a:r>
              <a:rPr lang="en-US" dirty="0" err="1" smtClean="0"/>
              <a:t>japonaise</a:t>
            </a:r>
            <a:endParaRPr lang="en-US" dirty="0"/>
          </a:p>
        </p:txBody>
      </p:sp>
      <p:pic>
        <p:nvPicPr>
          <p:cNvPr id="4" name="Espace réservé du contenu 3" descr="hiragana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b="7503"/>
          <a:stretch>
            <a:fillRect/>
          </a:stretch>
        </p:blipFill>
        <p:spPr/>
      </p:pic>
      <p:pic>
        <p:nvPicPr>
          <p:cNvPr id="5" name="Image 4" descr="hiraga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67" y="1530056"/>
            <a:ext cx="7124700" cy="4610100"/>
          </a:xfrm>
          <a:prstGeom prst="rect">
            <a:avLst/>
          </a:prstGeom>
        </p:spPr>
      </p:pic>
      <p:pic>
        <p:nvPicPr>
          <p:cNvPr id="7" name="Image 6" descr="Katakan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67" y="2198468"/>
            <a:ext cx="6876075" cy="36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Alphabet Hiragana</a:t>
            </a:r>
            <a:endParaRPr lang="en-US" dirty="0"/>
          </a:p>
        </p:txBody>
      </p:sp>
      <p:pic>
        <p:nvPicPr>
          <p:cNvPr id="4" name="Espace réservé du contenu 3" descr="hiragan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70" r="-73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2865812"/>
      </p:ext>
    </p:extLst>
  </p:cSld>
  <p:clrMapOvr>
    <a:masterClrMapping/>
  </p:clrMapOvr>
</p:sld>
</file>

<file path=ppt/theme/theme1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17</TotalTime>
  <Words>82</Words>
  <Application>Microsoft Macintosh PowerPoint</Application>
  <PresentationFormat>Présentation à l'écran (4:3)</PresentationFormat>
  <Paragraphs>21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 Noir </vt:lpstr>
      <vt:lpstr>La Construction étatique et nationale au prisme de l’histoire</vt:lpstr>
      <vt:lpstr>Présentation PowerPoint</vt:lpstr>
      <vt:lpstr>Importation de l’écriture chinoise</vt:lpstr>
      <vt:lpstr>Ni-Hon</vt:lpstr>
      <vt:lpstr>Chine-Japon VIIe siècle</vt:lpstr>
      <vt:lpstr>Kyoto  centre impérial</vt:lpstr>
      <vt:lpstr>Présentation PowerPoint</vt:lpstr>
      <vt:lpstr>L’invention d’une écriture japonaise</vt:lpstr>
      <vt:lpstr>Alphabet Hiragana</vt:lpstr>
      <vt:lpstr>Kamakura centre Shogunal</vt:lpstr>
      <vt:lpstr>Kamakura</vt:lpstr>
      <vt:lpstr>Edo</vt:lpstr>
      <vt:lpstr>Edo</vt:lpstr>
      <vt:lpstr>Cartographie et représentation de l’insularité</vt:lpstr>
      <vt:lpstr>L’invention de la tradition: la cérémonie du thé</vt:lpstr>
      <vt:lpstr>Une pratique précoce de la lecture</vt:lpstr>
      <vt:lpstr>L’empereur Meiji</vt:lpstr>
      <vt:lpstr>Meiji à l’occidentale</vt:lpstr>
      <vt:lpstr>Samourai et modernité:  Fukuzawa Yukichi</vt:lpstr>
      <vt:lpstr>Fukuzawa Yukichi à l’occidentale</vt:lpstr>
      <vt:lpstr>Une cuisine politique: le sukiyaki</vt:lpstr>
      <vt:lpstr>Guerre et nation: 1905</vt:lpstr>
    </vt:vector>
  </TitlesOfParts>
  <Company>Université Paris 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Construction étatique et nationale au prisme de l’histoire</dc:title>
  <dc:creator>Thomas Brisson</dc:creator>
  <cp:lastModifiedBy>Thomas Brisson</cp:lastModifiedBy>
  <cp:revision>3</cp:revision>
  <dcterms:created xsi:type="dcterms:W3CDTF">2016-02-27T14:59:23Z</dcterms:created>
  <dcterms:modified xsi:type="dcterms:W3CDTF">2017-02-20T09:10:36Z</dcterms:modified>
</cp:coreProperties>
</file>